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58" r:id="rId3"/>
    <p:sldId id="259" r:id="rId4"/>
    <p:sldId id="260" r:id="rId5"/>
    <p:sldId id="262" r:id="rId6"/>
    <p:sldId id="261" r:id="rId7"/>
    <p:sldId id="263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8" autoAdjust="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115E0D-4A2E-462C-9AB8-4A9E1FF01C4B}" type="doc">
      <dgm:prSet loTypeId="urn:microsoft.com/office/officeart/2005/8/layout/radial4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8FEE06E-45B7-4B5C-8770-729CBCC3BE8C}">
      <dgm:prSet phldrT="[Текст]"/>
      <dgm:spPr>
        <a:ln>
          <a:noFill/>
        </a:ln>
      </dgm:spPr>
      <dgm:t>
        <a:bodyPr/>
        <a:lstStyle/>
        <a:p>
          <a:endParaRPr lang="ru-RU" b="1" dirty="0"/>
        </a:p>
        <a:p>
          <a:r>
            <a:rPr lang="ru-RU" b="1" dirty="0"/>
            <a:t>8 шагов для участия в электронном аукционе</a:t>
          </a:r>
        </a:p>
      </dgm:t>
    </dgm:pt>
    <dgm:pt modelId="{0C2CEA49-4496-443A-BBBC-30EE4E4AE84F}" type="parTrans" cxnId="{74EAF347-9098-437E-9BCD-755203F9C380}">
      <dgm:prSet/>
      <dgm:spPr/>
      <dgm:t>
        <a:bodyPr/>
        <a:lstStyle/>
        <a:p>
          <a:endParaRPr lang="ru-RU"/>
        </a:p>
      </dgm:t>
    </dgm:pt>
    <dgm:pt modelId="{2E457F73-9AE7-40C7-A8DA-54747D3FCEE1}" type="sibTrans" cxnId="{74EAF347-9098-437E-9BCD-755203F9C380}">
      <dgm:prSet/>
      <dgm:spPr/>
      <dgm:t>
        <a:bodyPr/>
        <a:lstStyle/>
        <a:p>
          <a:endParaRPr lang="ru-RU"/>
        </a:p>
      </dgm:t>
    </dgm:pt>
    <dgm:pt modelId="{FD4F5961-C239-4F37-819C-C3489E9EFC51}">
      <dgm:prSet phldrT="[Текст]"/>
      <dgm:spPr>
        <a:ln>
          <a:noFill/>
        </a:ln>
      </dgm:spPr>
      <dgm:t>
        <a:bodyPr/>
        <a:lstStyle/>
        <a:p>
          <a:r>
            <a:rPr lang="ru-RU" dirty="0"/>
            <a:t>Перейдите на сайт </a:t>
          </a:r>
          <a:r>
            <a:rPr lang="en-US" i="1" dirty="0"/>
            <a:t>torgi.gov.ru</a:t>
          </a:r>
          <a:endParaRPr lang="ru-RU" dirty="0"/>
        </a:p>
      </dgm:t>
    </dgm:pt>
    <dgm:pt modelId="{378FAA5A-EE64-4D11-B0F8-734577767B29}" type="parTrans" cxnId="{D2333D2E-7D49-465C-BEED-38080B29770B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B0D7768A-A402-4480-A4CB-406C3D11CF07}" type="sibTrans" cxnId="{D2333D2E-7D49-465C-BEED-38080B29770B}">
      <dgm:prSet/>
      <dgm:spPr/>
      <dgm:t>
        <a:bodyPr/>
        <a:lstStyle/>
        <a:p>
          <a:endParaRPr lang="ru-RU"/>
        </a:p>
      </dgm:t>
    </dgm:pt>
    <dgm:pt modelId="{54B0F585-10F9-4F44-BFC7-3206CC0E2D5F}">
      <dgm:prSet phldrT="[Текст]"/>
      <dgm:spPr>
        <a:ln>
          <a:noFill/>
        </a:ln>
      </dgm:spPr>
      <dgm:t>
        <a:bodyPr/>
        <a:lstStyle/>
        <a:p>
          <a:r>
            <a:rPr lang="ru-RU" dirty="0"/>
            <a:t>Загрузите заполненные документы и направьте их на электронную площадку</a:t>
          </a:r>
        </a:p>
      </dgm:t>
    </dgm:pt>
    <dgm:pt modelId="{8F373976-6596-4898-B169-F1B5F910BFDC}" type="parTrans" cxnId="{51016993-5273-41F1-BBC7-B95EF84AA13A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F610F870-CCAD-4F4C-B292-0B43CBB17E7B}" type="sibTrans" cxnId="{51016993-5273-41F1-BBC7-B95EF84AA13A}">
      <dgm:prSet/>
      <dgm:spPr/>
      <dgm:t>
        <a:bodyPr/>
        <a:lstStyle/>
        <a:p>
          <a:endParaRPr lang="ru-RU"/>
        </a:p>
      </dgm:t>
    </dgm:pt>
    <dgm:pt modelId="{7C6FD554-D38E-4159-BBA9-573258AEAA56}">
      <dgm:prSet phldrT="[Текст]"/>
      <dgm:spPr>
        <a:ln>
          <a:noFill/>
        </a:ln>
      </dgm:spPr>
      <dgm:t>
        <a:bodyPr/>
        <a:lstStyle/>
        <a:p>
          <a:r>
            <a:rPr lang="ru-RU" dirty="0"/>
            <a:t>Убедитесь, что на лицевом счете достаточно средств для участия в аукционе</a:t>
          </a:r>
        </a:p>
      </dgm:t>
    </dgm:pt>
    <dgm:pt modelId="{7C567301-3C5E-49B5-B6F3-C2DC63407CFA}" type="parTrans" cxnId="{8CC73B18-2A84-4459-9CA2-33B879EC71A6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D51D3D8F-A637-47A1-BF02-4235A83959A1}" type="sibTrans" cxnId="{8CC73B18-2A84-4459-9CA2-33B879EC71A6}">
      <dgm:prSet/>
      <dgm:spPr/>
      <dgm:t>
        <a:bodyPr/>
        <a:lstStyle/>
        <a:p>
          <a:endParaRPr lang="ru-RU"/>
        </a:p>
      </dgm:t>
    </dgm:pt>
    <dgm:pt modelId="{2DF90DC0-357A-42E6-BE39-D97B2597FCF9}">
      <dgm:prSet phldrT="[Текст]"/>
      <dgm:spPr>
        <a:ln>
          <a:noFill/>
        </a:ln>
      </dgm:spPr>
      <dgm:t>
        <a:bodyPr/>
        <a:lstStyle/>
        <a:p>
          <a:r>
            <a:rPr lang="ru-RU" dirty="0"/>
            <a:t>В личном кабинете можно проследить статус заявки</a:t>
          </a:r>
        </a:p>
      </dgm:t>
    </dgm:pt>
    <dgm:pt modelId="{5EA463CA-B317-4381-8347-B5C466D6B9EF}" type="parTrans" cxnId="{877D8779-4DED-4EF4-A340-0D803D9ED4E0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E30A3103-D3FA-4475-9548-5EAFCD2F0B42}" type="sibTrans" cxnId="{877D8779-4DED-4EF4-A340-0D803D9ED4E0}">
      <dgm:prSet/>
      <dgm:spPr/>
      <dgm:t>
        <a:bodyPr/>
        <a:lstStyle/>
        <a:p>
          <a:endParaRPr lang="ru-RU"/>
        </a:p>
      </dgm:t>
    </dgm:pt>
    <dgm:pt modelId="{484FA97B-CA62-4505-886C-ED608638A29C}">
      <dgm:prSet/>
      <dgm:spPr>
        <a:ln>
          <a:noFill/>
        </a:ln>
      </dgm:spPr>
      <dgm:t>
        <a:bodyPr/>
        <a:lstStyle/>
        <a:p>
          <a:r>
            <a:rPr lang="ru-RU" i="0" dirty="0"/>
            <a:t>Выберите подходящий лот и нажмите на ссылку электронной площадки</a:t>
          </a:r>
        </a:p>
      </dgm:t>
    </dgm:pt>
    <dgm:pt modelId="{FFED9AE1-C0FA-469A-9A11-A272BC303367}" type="parTrans" cxnId="{D7849FA7-B4B7-4110-95B5-F67B63512907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A123B51A-D0C1-416B-8BF4-933E81ADD285}" type="sibTrans" cxnId="{D7849FA7-B4B7-4110-95B5-F67B63512907}">
      <dgm:prSet/>
      <dgm:spPr/>
      <dgm:t>
        <a:bodyPr/>
        <a:lstStyle/>
        <a:p>
          <a:endParaRPr lang="ru-RU"/>
        </a:p>
      </dgm:t>
    </dgm:pt>
    <dgm:pt modelId="{029693F4-7334-4710-9657-1A9D33486F77}">
      <dgm:prSet/>
      <dgm:spPr>
        <a:ln>
          <a:noFill/>
        </a:ln>
      </dgm:spPr>
      <dgm:t>
        <a:bodyPr/>
        <a:lstStyle/>
        <a:p>
          <a:r>
            <a:rPr lang="ru-RU" dirty="0"/>
            <a:t>Войдите в личный кабинет участника торгов</a:t>
          </a:r>
          <a:r>
            <a:rPr lang="en-US" dirty="0"/>
            <a:t> </a:t>
          </a:r>
          <a:endParaRPr lang="ru-RU" dirty="0"/>
        </a:p>
      </dgm:t>
    </dgm:pt>
    <dgm:pt modelId="{E43959A7-BB3E-4428-8905-BD0F2E339F23}" type="parTrans" cxnId="{5E1D7DF4-2828-46E0-9D47-A8FAB8C87945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244E7002-39B1-411C-9256-831550EAFFE1}" type="sibTrans" cxnId="{5E1D7DF4-2828-46E0-9D47-A8FAB8C87945}">
      <dgm:prSet/>
      <dgm:spPr/>
      <dgm:t>
        <a:bodyPr/>
        <a:lstStyle/>
        <a:p>
          <a:endParaRPr lang="ru-RU"/>
        </a:p>
      </dgm:t>
    </dgm:pt>
    <dgm:pt modelId="{4B015142-3FE1-4279-AEEC-BEDE421DB1CD}">
      <dgm:prSet/>
      <dgm:spPr>
        <a:ln>
          <a:noFill/>
        </a:ln>
      </dgm:spPr>
      <dgm:t>
        <a:bodyPr/>
        <a:lstStyle/>
        <a:p>
          <a:r>
            <a:rPr lang="ru-RU" dirty="0"/>
            <a:t>В списке лотов нажмите «Подать заявку на участие»</a:t>
          </a:r>
        </a:p>
      </dgm:t>
    </dgm:pt>
    <dgm:pt modelId="{3EDF0C07-BFBB-4C63-A54B-33980CC5ABE8}" type="parTrans" cxnId="{D0FCA415-4F53-4B9C-9F86-9B174A765248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19D2E238-167C-4151-B3C3-234C2710CC04}" type="sibTrans" cxnId="{D0FCA415-4F53-4B9C-9F86-9B174A765248}">
      <dgm:prSet/>
      <dgm:spPr/>
      <dgm:t>
        <a:bodyPr/>
        <a:lstStyle/>
        <a:p>
          <a:endParaRPr lang="ru-RU"/>
        </a:p>
      </dgm:t>
    </dgm:pt>
    <dgm:pt modelId="{0DE14861-856D-4167-B6C8-A7B601E53B39}">
      <dgm:prSet/>
      <dgm:spPr>
        <a:ln>
          <a:noFill/>
        </a:ln>
      </dgm:spPr>
      <dgm:t>
        <a:bodyPr/>
        <a:lstStyle/>
        <a:p>
          <a:r>
            <a:rPr lang="ru-RU" dirty="0"/>
            <a:t>Ознакомьтесь с перечнем необходимых документов в составе заявки и заполните их</a:t>
          </a:r>
        </a:p>
      </dgm:t>
    </dgm:pt>
    <dgm:pt modelId="{D2F84D40-E32A-4FA5-BA2B-E099C379AC7A}" type="parTrans" cxnId="{F17DEBC9-0DDF-4FFD-8238-981F435DE857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A5433438-553F-408E-9333-0473AA1C290A}" type="sibTrans" cxnId="{F17DEBC9-0DDF-4FFD-8238-981F435DE857}">
      <dgm:prSet/>
      <dgm:spPr/>
      <dgm:t>
        <a:bodyPr/>
        <a:lstStyle/>
        <a:p>
          <a:endParaRPr lang="ru-RU"/>
        </a:p>
      </dgm:t>
    </dgm:pt>
    <dgm:pt modelId="{210FB5A9-CFDB-43D6-847D-611B15BE56EB}" type="pres">
      <dgm:prSet presAssocID="{5E115E0D-4A2E-462C-9AB8-4A9E1FF01C4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6A5BA9-81E1-40D8-92C9-B3B21ED6A753}" type="pres">
      <dgm:prSet presAssocID="{38FEE06E-45B7-4B5C-8770-729CBCC3BE8C}" presName="centerShape" presStyleLbl="node0" presStyleIdx="0" presStyleCnt="1" custScaleX="135109" custScaleY="134872"/>
      <dgm:spPr/>
      <dgm:t>
        <a:bodyPr/>
        <a:lstStyle/>
        <a:p>
          <a:endParaRPr lang="ru-RU"/>
        </a:p>
      </dgm:t>
    </dgm:pt>
    <dgm:pt modelId="{61615282-D62A-42A6-8945-346C6BF2D0CB}" type="pres">
      <dgm:prSet presAssocID="{378FAA5A-EE64-4D11-B0F8-734577767B29}" presName="parTrans" presStyleLbl="bgSibTrans2D1" presStyleIdx="0" presStyleCnt="8"/>
      <dgm:spPr/>
      <dgm:t>
        <a:bodyPr/>
        <a:lstStyle/>
        <a:p>
          <a:endParaRPr lang="ru-RU"/>
        </a:p>
      </dgm:t>
    </dgm:pt>
    <dgm:pt modelId="{B12E4050-2B15-4907-B142-91F9992D8381}" type="pres">
      <dgm:prSet presAssocID="{FD4F5961-C239-4F37-819C-C3489E9EFC51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AEC90D-682F-4ED5-968C-6313907E1AAE}" type="pres">
      <dgm:prSet presAssocID="{FFED9AE1-C0FA-469A-9A11-A272BC303367}" presName="parTrans" presStyleLbl="bgSibTrans2D1" presStyleIdx="1" presStyleCnt="8"/>
      <dgm:spPr/>
      <dgm:t>
        <a:bodyPr/>
        <a:lstStyle/>
        <a:p>
          <a:endParaRPr lang="ru-RU"/>
        </a:p>
      </dgm:t>
    </dgm:pt>
    <dgm:pt modelId="{026CC0D9-F6D3-49AC-A2FC-892366BD6B03}" type="pres">
      <dgm:prSet presAssocID="{484FA97B-CA62-4505-886C-ED608638A29C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45F470-5D84-4172-867C-6764AE49BD3B}" type="pres">
      <dgm:prSet presAssocID="{E43959A7-BB3E-4428-8905-BD0F2E339F23}" presName="parTrans" presStyleLbl="bgSibTrans2D1" presStyleIdx="2" presStyleCnt="8"/>
      <dgm:spPr/>
      <dgm:t>
        <a:bodyPr/>
        <a:lstStyle/>
        <a:p>
          <a:endParaRPr lang="ru-RU"/>
        </a:p>
      </dgm:t>
    </dgm:pt>
    <dgm:pt modelId="{3591E6A2-D458-49FD-A372-8CA346B910DF}" type="pres">
      <dgm:prSet presAssocID="{029693F4-7334-4710-9657-1A9D33486F77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ADF996-F539-43B5-A61B-93D8D5547840}" type="pres">
      <dgm:prSet presAssocID="{3EDF0C07-BFBB-4C63-A54B-33980CC5ABE8}" presName="parTrans" presStyleLbl="bgSibTrans2D1" presStyleIdx="3" presStyleCnt="8"/>
      <dgm:spPr/>
      <dgm:t>
        <a:bodyPr/>
        <a:lstStyle/>
        <a:p>
          <a:endParaRPr lang="ru-RU"/>
        </a:p>
      </dgm:t>
    </dgm:pt>
    <dgm:pt modelId="{0A32A51E-B069-4878-9023-7538871389A4}" type="pres">
      <dgm:prSet presAssocID="{4B015142-3FE1-4279-AEEC-BEDE421DB1CD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C14F67-279F-47A0-9DC2-1B0E73AD6E3E}" type="pres">
      <dgm:prSet presAssocID="{D2F84D40-E32A-4FA5-BA2B-E099C379AC7A}" presName="parTrans" presStyleLbl="bgSibTrans2D1" presStyleIdx="4" presStyleCnt="8"/>
      <dgm:spPr/>
      <dgm:t>
        <a:bodyPr/>
        <a:lstStyle/>
        <a:p>
          <a:endParaRPr lang="ru-RU"/>
        </a:p>
      </dgm:t>
    </dgm:pt>
    <dgm:pt modelId="{706D411D-42A9-4E6E-A466-773DB4FECA51}" type="pres">
      <dgm:prSet presAssocID="{0DE14861-856D-4167-B6C8-A7B601E53B39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951773-EA8D-4CDF-BA93-D806C2D597D5}" type="pres">
      <dgm:prSet presAssocID="{8F373976-6596-4898-B169-F1B5F910BFDC}" presName="parTrans" presStyleLbl="bgSibTrans2D1" presStyleIdx="5" presStyleCnt="8"/>
      <dgm:spPr/>
      <dgm:t>
        <a:bodyPr/>
        <a:lstStyle/>
        <a:p>
          <a:endParaRPr lang="ru-RU"/>
        </a:p>
      </dgm:t>
    </dgm:pt>
    <dgm:pt modelId="{C0A4FF33-D45D-4E3B-AB56-C1BD35F7D8A9}" type="pres">
      <dgm:prSet presAssocID="{54B0F585-10F9-4F44-BFC7-3206CC0E2D5F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F194EC-427D-405B-AC62-E2E744B8DAF6}" type="pres">
      <dgm:prSet presAssocID="{7C567301-3C5E-49B5-B6F3-C2DC63407CFA}" presName="parTrans" presStyleLbl="bgSibTrans2D1" presStyleIdx="6" presStyleCnt="8"/>
      <dgm:spPr/>
      <dgm:t>
        <a:bodyPr/>
        <a:lstStyle/>
        <a:p>
          <a:endParaRPr lang="ru-RU"/>
        </a:p>
      </dgm:t>
    </dgm:pt>
    <dgm:pt modelId="{B57A23A8-4F3C-47D1-A3A6-15BB811D118B}" type="pres">
      <dgm:prSet presAssocID="{7C6FD554-D38E-4159-BBA9-573258AEAA56}" presName="node" presStyleLbl="node1" presStyleIdx="6" presStyleCnt="8" custRadScaleRad="106188" custRadScaleInc="98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6D1968-A29F-4E3C-89BE-B13704BC2670}" type="pres">
      <dgm:prSet presAssocID="{5EA463CA-B317-4381-8347-B5C466D6B9EF}" presName="parTrans" presStyleLbl="bgSibTrans2D1" presStyleIdx="7" presStyleCnt="8"/>
      <dgm:spPr/>
      <dgm:t>
        <a:bodyPr/>
        <a:lstStyle/>
        <a:p>
          <a:endParaRPr lang="ru-RU"/>
        </a:p>
      </dgm:t>
    </dgm:pt>
    <dgm:pt modelId="{8EE6E685-F0E7-4BB7-B9ED-2703155B74DD}" type="pres">
      <dgm:prSet presAssocID="{2DF90DC0-357A-42E6-BE39-D97B2597FCF9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77D8779-4DED-4EF4-A340-0D803D9ED4E0}" srcId="{38FEE06E-45B7-4B5C-8770-729CBCC3BE8C}" destId="{2DF90DC0-357A-42E6-BE39-D97B2597FCF9}" srcOrd="7" destOrd="0" parTransId="{5EA463CA-B317-4381-8347-B5C466D6B9EF}" sibTransId="{E30A3103-D3FA-4475-9548-5EAFCD2F0B42}"/>
    <dgm:cxn modelId="{CBF5A61C-9216-4C86-8599-039A1D678FBB}" type="presOf" srcId="{38FEE06E-45B7-4B5C-8770-729CBCC3BE8C}" destId="{FE6A5BA9-81E1-40D8-92C9-B3B21ED6A753}" srcOrd="0" destOrd="0" presId="urn:microsoft.com/office/officeart/2005/8/layout/radial4"/>
    <dgm:cxn modelId="{5E1D7DF4-2828-46E0-9D47-A8FAB8C87945}" srcId="{38FEE06E-45B7-4B5C-8770-729CBCC3BE8C}" destId="{029693F4-7334-4710-9657-1A9D33486F77}" srcOrd="2" destOrd="0" parTransId="{E43959A7-BB3E-4428-8905-BD0F2E339F23}" sibTransId="{244E7002-39B1-411C-9256-831550EAFFE1}"/>
    <dgm:cxn modelId="{B83FF4F3-00FD-45AA-A62E-BE4ED8635FA6}" type="presOf" srcId="{378FAA5A-EE64-4D11-B0F8-734577767B29}" destId="{61615282-D62A-42A6-8945-346C6BF2D0CB}" srcOrd="0" destOrd="0" presId="urn:microsoft.com/office/officeart/2005/8/layout/radial4"/>
    <dgm:cxn modelId="{D0FCA415-4F53-4B9C-9F86-9B174A765248}" srcId="{38FEE06E-45B7-4B5C-8770-729CBCC3BE8C}" destId="{4B015142-3FE1-4279-AEEC-BEDE421DB1CD}" srcOrd="3" destOrd="0" parTransId="{3EDF0C07-BFBB-4C63-A54B-33980CC5ABE8}" sibTransId="{19D2E238-167C-4151-B3C3-234C2710CC04}"/>
    <dgm:cxn modelId="{F5741EDA-7D5D-43E7-9146-CA54B97A2173}" type="presOf" srcId="{E43959A7-BB3E-4428-8905-BD0F2E339F23}" destId="{3745F470-5D84-4172-867C-6764AE49BD3B}" srcOrd="0" destOrd="0" presId="urn:microsoft.com/office/officeart/2005/8/layout/radial4"/>
    <dgm:cxn modelId="{D2333D2E-7D49-465C-BEED-38080B29770B}" srcId="{38FEE06E-45B7-4B5C-8770-729CBCC3BE8C}" destId="{FD4F5961-C239-4F37-819C-C3489E9EFC51}" srcOrd="0" destOrd="0" parTransId="{378FAA5A-EE64-4D11-B0F8-734577767B29}" sibTransId="{B0D7768A-A402-4480-A4CB-406C3D11CF07}"/>
    <dgm:cxn modelId="{F17DEBC9-0DDF-4FFD-8238-981F435DE857}" srcId="{38FEE06E-45B7-4B5C-8770-729CBCC3BE8C}" destId="{0DE14861-856D-4167-B6C8-A7B601E53B39}" srcOrd="4" destOrd="0" parTransId="{D2F84D40-E32A-4FA5-BA2B-E099C379AC7A}" sibTransId="{A5433438-553F-408E-9333-0473AA1C290A}"/>
    <dgm:cxn modelId="{2D4084D1-D36E-492C-B96F-0C6DE8CD7367}" type="presOf" srcId="{7C6FD554-D38E-4159-BBA9-573258AEAA56}" destId="{B57A23A8-4F3C-47D1-A3A6-15BB811D118B}" srcOrd="0" destOrd="0" presId="urn:microsoft.com/office/officeart/2005/8/layout/radial4"/>
    <dgm:cxn modelId="{AE26D533-3909-428C-8D6D-DF6F0568EBD2}" type="presOf" srcId="{7C567301-3C5E-49B5-B6F3-C2DC63407CFA}" destId="{56F194EC-427D-405B-AC62-E2E744B8DAF6}" srcOrd="0" destOrd="0" presId="urn:microsoft.com/office/officeart/2005/8/layout/radial4"/>
    <dgm:cxn modelId="{56944010-975B-40A9-A780-425413360399}" type="presOf" srcId="{FD4F5961-C239-4F37-819C-C3489E9EFC51}" destId="{B12E4050-2B15-4907-B142-91F9992D8381}" srcOrd="0" destOrd="0" presId="urn:microsoft.com/office/officeart/2005/8/layout/radial4"/>
    <dgm:cxn modelId="{7F9DEA1F-6D95-4EFD-B999-AD4C6399C230}" type="presOf" srcId="{8F373976-6596-4898-B169-F1B5F910BFDC}" destId="{26951773-EA8D-4CDF-BA93-D806C2D597D5}" srcOrd="0" destOrd="0" presId="urn:microsoft.com/office/officeart/2005/8/layout/radial4"/>
    <dgm:cxn modelId="{648E7FD1-B6E3-49F4-AF15-F30785D29189}" type="presOf" srcId="{3EDF0C07-BFBB-4C63-A54B-33980CC5ABE8}" destId="{8FADF996-F539-43B5-A61B-93D8D5547840}" srcOrd="0" destOrd="0" presId="urn:microsoft.com/office/officeart/2005/8/layout/radial4"/>
    <dgm:cxn modelId="{FD2D5AFD-A197-4BFF-8FD5-E984FEE8C25B}" type="presOf" srcId="{0DE14861-856D-4167-B6C8-A7B601E53B39}" destId="{706D411D-42A9-4E6E-A466-773DB4FECA51}" srcOrd="0" destOrd="0" presId="urn:microsoft.com/office/officeart/2005/8/layout/radial4"/>
    <dgm:cxn modelId="{BF8873A1-27B1-43EE-AC21-991E8E700F9D}" type="presOf" srcId="{5EA463CA-B317-4381-8347-B5C466D6B9EF}" destId="{456D1968-A29F-4E3C-89BE-B13704BC2670}" srcOrd="0" destOrd="0" presId="urn:microsoft.com/office/officeart/2005/8/layout/radial4"/>
    <dgm:cxn modelId="{1E32D785-CBDE-4CB4-93E7-5E2EB5D2BECF}" type="presOf" srcId="{D2F84D40-E32A-4FA5-BA2B-E099C379AC7A}" destId="{71C14F67-279F-47A0-9DC2-1B0E73AD6E3E}" srcOrd="0" destOrd="0" presId="urn:microsoft.com/office/officeart/2005/8/layout/radial4"/>
    <dgm:cxn modelId="{39D61AEE-E0B6-4B34-9FD4-FC17D07F5FB0}" type="presOf" srcId="{484FA97B-CA62-4505-886C-ED608638A29C}" destId="{026CC0D9-F6D3-49AC-A2FC-892366BD6B03}" srcOrd="0" destOrd="0" presId="urn:microsoft.com/office/officeart/2005/8/layout/radial4"/>
    <dgm:cxn modelId="{04ABE6D5-DECE-4F60-A2C7-6088766D3893}" type="presOf" srcId="{5E115E0D-4A2E-462C-9AB8-4A9E1FF01C4B}" destId="{210FB5A9-CFDB-43D6-847D-611B15BE56EB}" srcOrd="0" destOrd="0" presId="urn:microsoft.com/office/officeart/2005/8/layout/radial4"/>
    <dgm:cxn modelId="{619703A7-9899-45E5-8EE2-8DD7C32CCA05}" type="presOf" srcId="{4B015142-3FE1-4279-AEEC-BEDE421DB1CD}" destId="{0A32A51E-B069-4878-9023-7538871389A4}" srcOrd="0" destOrd="0" presId="urn:microsoft.com/office/officeart/2005/8/layout/radial4"/>
    <dgm:cxn modelId="{EE906243-FDF1-4911-927A-52874BE0335F}" type="presOf" srcId="{029693F4-7334-4710-9657-1A9D33486F77}" destId="{3591E6A2-D458-49FD-A372-8CA346B910DF}" srcOrd="0" destOrd="0" presId="urn:microsoft.com/office/officeart/2005/8/layout/radial4"/>
    <dgm:cxn modelId="{74EAF347-9098-437E-9BCD-755203F9C380}" srcId="{5E115E0D-4A2E-462C-9AB8-4A9E1FF01C4B}" destId="{38FEE06E-45B7-4B5C-8770-729CBCC3BE8C}" srcOrd="0" destOrd="0" parTransId="{0C2CEA49-4496-443A-BBBC-30EE4E4AE84F}" sibTransId="{2E457F73-9AE7-40C7-A8DA-54747D3FCEE1}"/>
    <dgm:cxn modelId="{40AC954A-AEA6-4022-A06B-55F472015522}" type="presOf" srcId="{FFED9AE1-C0FA-469A-9A11-A272BC303367}" destId="{BFAEC90D-682F-4ED5-968C-6313907E1AAE}" srcOrd="0" destOrd="0" presId="urn:microsoft.com/office/officeart/2005/8/layout/radial4"/>
    <dgm:cxn modelId="{6F67A1A4-96E7-4B21-9CF5-299C26480E07}" type="presOf" srcId="{54B0F585-10F9-4F44-BFC7-3206CC0E2D5F}" destId="{C0A4FF33-D45D-4E3B-AB56-C1BD35F7D8A9}" srcOrd="0" destOrd="0" presId="urn:microsoft.com/office/officeart/2005/8/layout/radial4"/>
    <dgm:cxn modelId="{8CC73B18-2A84-4459-9CA2-33B879EC71A6}" srcId="{38FEE06E-45B7-4B5C-8770-729CBCC3BE8C}" destId="{7C6FD554-D38E-4159-BBA9-573258AEAA56}" srcOrd="6" destOrd="0" parTransId="{7C567301-3C5E-49B5-B6F3-C2DC63407CFA}" sibTransId="{D51D3D8F-A637-47A1-BF02-4235A83959A1}"/>
    <dgm:cxn modelId="{D7849FA7-B4B7-4110-95B5-F67B63512907}" srcId="{38FEE06E-45B7-4B5C-8770-729CBCC3BE8C}" destId="{484FA97B-CA62-4505-886C-ED608638A29C}" srcOrd="1" destOrd="0" parTransId="{FFED9AE1-C0FA-469A-9A11-A272BC303367}" sibTransId="{A123B51A-D0C1-416B-8BF4-933E81ADD285}"/>
    <dgm:cxn modelId="{5F6E2E7D-C024-4B1A-A0C8-C27934EB30C4}" type="presOf" srcId="{2DF90DC0-357A-42E6-BE39-D97B2597FCF9}" destId="{8EE6E685-F0E7-4BB7-B9ED-2703155B74DD}" srcOrd="0" destOrd="0" presId="urn:microsoft.com/office/officeart/2005/8/layout/radial4"/>
    <dgm:cxn modelId="{51016993-5273-41F1-BBC7-B95EF84AA13A}" srcId="{38FEE06E-45B7-4B5C-8770-729CBCC3BE8C}" destId="{54B0F585-10F9-4F44-BFC7-3206CC0E2D5F}" srcOrd="5" destOrd="0" parTransId="{8F373976-6596-4898-B169-F1B5F910BFDC}" sibTransId="{F610F870-CCAD-4F4C-B292-0B43CBB17E7B}"/>
    <dgm:cxn modelId="{4A223B57-9D22-4374-B639-72F9E03F6477}" type="presParOf" srcId="{210FB5A9-CFDB-43D6-847D-611B15BE56EB}" destId="{FE6A5BA9-81E1-40D8-92C9-B3B21ED6A753}" srcOrd="0" destOrd="0" presId="urn:microsoft.com/office/officeart/2005/8/layout/radial4"/>
    <dgm:cxn modelId="{B4584133-BA61-4E73-BF36-010266E78B21}" type="presParOf" srcId="{210FB5A9-CFDB-43D6-847D-611B15BE56EB}" destId="{61615282-D62A-42A6-8945-346C6BF2D0CB}" srcOrd="1" destOrd="0" presId="urn:microsoft.com/office/officeart/2005/8/layout/radial4"/>
    <dgm:cxn modelId="{930240B0-BCEE-4A5E-9921-4A014C0A3313}" type="presParOf" srcId="{210FB5A9-CFDB-43D6-847D-611B15BE56EB}" destId="{B12E4050-2B15-4907-B142-91F9992D8381}" srcOrd="2" destOrd="0" presId="urn:microsoft.com/office/officeart/2005/8/layout/radial4"/>
    <dgm:cxn modelId="{7D4B7E32-CD19-4BBD-85F1-A0C4004D60BF}" type="presParOf" srcId="{210FB5A9-CFDB-43D6-847D-611B15BE56EB}" destId="{BFAEC90D-682F-4ED5-968C-6313907E1AAE}" srcOrd="3" destOrd="0" presId="urn:microsoft.com/office/officeart/2005/8/layout/radial4"/>
    <dgm:cxn modelId="{22656656-7F7F-43E6-88AF-AEC3FFDB1DB1}" type="presParOf" srcId="{210FB5A9-CFDB-43D6-847D-611B15BE56EB}" destId="{026CC0D9-F6D3-49AC-A2FC-892366BD6B03}" srcOrd="4" destOrd="0" presId="urn:microsoft.com/office/officeart/2005/8/layout/radial4"/>
    <dgm:cxn modelId="{3D0BCFE0-ABC8-4354-AF27-3B70B9ACF715}" type="presParOf" srcId="{210FB5A9-CFDB-43D6-847D-611B15BE56EB}" destId="{3745F470-5D84-4172-867C-6764AE49BD3B}" srcOrd="5" destOrd="0" presId="urn:microsoft.com/office/officeart/2005/8/layout/radial4"/>
    <dgm:cxn modelId="{63302792-7125-4091-8C1C-9F63B349E3B8}" type="presParOf" srcId="{210FB5A9-CFDB-43D6-847D-611B15BE56EB}" destId="{3591E6A2-D458-49FD-A372-8CA346B910DF}" srcOrd="6" destOrd="0" presId="urn:microsoft.com/office/officeart/2005/8/layout/radial4"/>
    <dgm:cxn modelId="{089B4079-9A53-4700-AA7A-CC01C7ACC1CD}" type="presParOf" srcId="{210FB5A9-CFDB-43D6-847D-611B15BE56EB}" destId="{8FADF996-F539-43B5-A61B-93D8D5547840}" srcOrd="7" destOrd="0" presId="urn:microsoft.com/office/officeart/2005/8/layout/radial4"/>
    <dgm:cxn modelId="{FCDEED1B-E7A3-4062-AC58-AE0D0E8D63B7}" type="presParOf" srcId="{210FB5A9-CFDB-43D6-847D-611B15BE56EB}" destId="{0A32A51E-B069-4878-9023-7538871389A4}" srcOrd="8" destOrd="0" presId="urn:microsoft.com/office/officeart/2005/8/layout/radial4"/>
    <dgm:cxn modelId="{6152D21E-A1D0-4CFA-8C7F-3B63188E9B19}" type="presParOf" srcId="{210FB5A9-CFDB-43D6-847D-611B15BE56EB}" destId="{71C14F67-279F-47A0-9DC2-1B0E73AD6E3E}" srcOrd="9" destOrd="0" presId="urn:microsoft.com/office/officeart/2005/8/layout/radial4"/>
    <dgm:cxn modelId="{81884070-53E4-4C6A-A1B2-0522D26B57C4}" type="presParOf" srcId="{210FB5A9-CFDB-43D6-847D-611B15BE56EB}" destId="{706D411D-42A9-4E6E-A466-773DB4FECA51}" srcOrd="10" destOrd="0" presId="urn:microsoft.com/office/officeart/2005/8/layout/radial4"/>
    <dgm:cxn modelId="{E6492705-A1EF-4433-916B-B026E923D3E6}" type="presParOf" srcId="{210FB5A9-CFDB-43D6-847D-611B15BE56EB}" destId="{26951773-EA8D-4CDF-BA93-D806C2D597D5}" srcOrd="11" destOrd="0" presId="urn:microsoft.com/office/officeart/2005/8/layout/radial4"/>
    <dgm:cxn modelId="{E0B11D5D-0820-4898-826E-A5FE2FD165FB}" type="presParOf" srcId="{210FB5A9-CFDB-43D6-847D-611B15BE56EB}" destId="{C0A4FF33-D45D-4E3B-AB56-C1BD35F7D8A9}" srcOrd="12" destOrd="0" presId="urn:microsoft.com/office/officeart/2005/8/layout/radial4"/>
    <dgm:cxn modelId="{2BF4F487-2C8E-41D9-ABF6-3684781878AD}" type="presParOf" srcId="{210FB5A9-CFDB-43D6-847D-611B15BE56EB}" destId="{56F194EC-427D-405B-AC62-E2E744B8DAF6}" srcOrd="13" destOrd="0" presId="urn:microsoft.com/office/officeart/2005/8/layout/radial4"/>
    <dgm:cxn modelId="{FDF1215D-1021-48A3-B093-FB1D02ECC197}" type="presParOf" srcId="{210FB5A9-CFDB-43D6-847D-611B15BE56EB}" destId="{B57A23A8-4F3C-47D1-A3A6-15BB811D118B}" srcOrd="14" destOrd="0" presId="urn:microsoft.com/office/officeart/2005/8/layout/radial4"/>
    <dgm:cxn modelId="{07FEA12E-16C6-4474-BBD0-E42D98933961}" type="presParOf" srcId="{210FB5A9-CFDB-43D6-847D-611B15BE56EB}" destId="{456D1968-A29F-4E3C-89BE-B13704BC2670}" srcOrd="15" destOrd="0" presId="urn:microsoft.com/office/officeart/2005/8/layout/radial4"/>
    <dgm:cxn modelId="{AA4CCD42-3ED6-4AFD-BEB7-D29011F64E18}" type="presParOf" srcId="{210FB5A9-CFDB-43D6-847D-611B15BE56EB}" destId="{8EE6E685-F0E7-4BB7-B9ED-2703155B74DD}" srcOrd="16" destOrd="0" presId="urn:microsoft.com/office/officeart/2005/8/layout/radial4"/>
  </dgm:cxnLst>
  <dgm:bg>
    <a:solidFill>
      <a:schemeClr val="bg2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9C8A5BD-F3E3-4A03-A003-9D63B710C2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697" y="509422"/>
            <a:ext cx="4660421" cy="2387600"/>
          </a:xfrm>
        </p:spPr>
        <p:txBody>
          <a:bodyPr anchor="b"/>
          <a:lstStyle>
            <a:lvl1pPr algn="ctr">
              <a:defRPr sz="6000" b="1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7" name="Рамка 6">
            <a:extLst>
              <a:ext uri="{FF2B5EF4-FFF2-40B4-BE49-F238E27FC236}">
                <a16:creationId xmlns="" xmlns:a16="http://schemas.microsoft.com/office/drawing/2014/main" id="{B2CD82D2-BFB3-4B32-BAAF-7009848A216C}"/>
              </a:ext>
            </a:extLst>
          </p:cNvPr>
          <p:cNvSpPr/>
          <p:nvPr/>
        </p:nvSpPr>
        <p:spPr>
          <a:xfrm>
            <a:off x="5305246" y="1462672"/>
            <a:ext cx="2956703" cy="3692106"/>
          </a:xfrm>
          <a:prstGeom prst="frame">
            <a:avLst>
              <a:gd name="adj1" fmla="val 876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Рамка 7">
            <a:extLst>
              <a:ext uri="{FF2B5EF4-FFF2-40B4-BE49-F238E27FC236}">
                <a16:creationId xmlns="" xmlns:a16="http://schemas.microsoft.com/office/drawing/2014/main" id="{9F4B6123-40BE-4E21-A048-402172CE3EDB}"/>
              </a:ext>
            </a:extLst>
          </p:cNvPr>
          <p:cNvSpPr/>
          <p:nvPr/>
        </p:nvSpPr>
        <p:spPr>
          <a:xfrm>
            <a:off x="4521321" y="3509963"/>
            <a:ext cx="1567850" cy="1957812"/>
          </a:xfrm>
          <a:prstGeom prst="frame">
            <a:avLst>
              <a:gd name="adj1" fmla="val 507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Рамка 8">
            <a:extLst>
              <a:ext uri="{FF2B5EF4-FFF2-40B4-BE49-F238E27FC236}">
                <a16:creationId xmlns="" xmlns:a16="http://schemas.microsoft.com/office/drawing/2014/main" id="{65AE3CB2-356C-4971-A983-7D730366CCA3}"/>
              </a:ext>
            </a:extLst>
          </p:cNvPr>
          <p:cNvSpPr/>
          <p:nvPr/>
        </p:nvSpPr>
        <p:spPr>
          <a:xfrm>
            <a:off x="7755784" y="1863306"/>
            <a:ext cx="1029142" cy="1285114"/>
          </a:xfrm>
          <a:prstGeom prst="frame">
            <a:avLst>
              <a:gd name="adj1" fmla="val 2153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Рамка 9">
            <a:extLst>
              <a:ext uri="{FF2B5EF4-FFF2-40B4-BE49-F238E27FC236}">
                <a16:creationId xmlns="" xmlns:a16="http://schemas.microsoft.com/office/drawing/2014/main" id="{A3AC2540-8CC3-4880-973D-39C4A5B2C866}"/>
              </a:ext>
            </a:extLst>
          </p:cNvPr>
          <p:cNvSpPr/>
          <p:nvPr/>
        </p:nvSpPr>
        <p:spPr>
          <a:xfrm>
            <a:off x="8174341" y="5253486"/>
            <a:ext cx="648326" cy="809580"/>
          </a:xfrm>
          <a:prstGeom prst="frame">
            <a:avLst>
              <a:gd name="adj1" fmla="val 18015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Рамка 10">
            <a:extLst>
              <a:ext uri="{FF2B5EF4-FFF2-40B4-BE49-F238E27FC236}">
                <a16:creationId xmlns="" xmlns:a16="http://schemas.microsoft.com/office/drawing/2014/main" id="{24B37C98-C20F-4572-A0B3-9A30C060E673}"/>
              </a:ext>
            </a:extLst>
          </p:cNvPr>
          <p:cNvSpPr/>
          <p:nvPr/>
        </p:nvSpPr>
        <p:spPr>
          <a:xfrm>
            <a:off x="5305246" y="367769"/>
            <a:ext cx="648326" cy="809580"/>
          </a:xfrm>
          <a:prstGeom prst="frame">
            <a:avLst>
              <a:gd name="adj1" fmla="val 5073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BE2704EA-4FB2-4C03-8579-31DE623FBACB}"/>
              </a:ext>
            </a:extLst>
          </p:cNvPr>
          <p:cNvCxnSpPr/>
          <p:nvPr/>
        </p:nvCxnSpPr>
        <p:spPr>
          <a:xfrm>
            <a:off x="243696" y="3148420"/>
            <a:ext cx="24423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Рамка 13">
            <a:extLst>
              <a:ext uri="{FF2B5EF4-FFF2-40B4-BE49-F238E27FC236}">
                <a16:creationId xmlns="" xmlns:a16="http://schemas.microsoft.com/office/drawing/2014/main" id="{D0405E18-A2A3-481D-9AAA-A0F57E658EFD}"/>
              </a:ext>
            </a:extLst>
          </p:cNvPr>
          <p:cNvSpPr/>
          <p:nvPr/>
        </p:nvSpPr>
        <p:spPr>
          <a:xfrm>
            <a:off x="1163489" y="4251065"/>
            <a:ext cx="1567851" cy="1957813"/>
          </a:xfrm>
          <a:prstGeom prst="frame">
            <a:avLst>
              <a:gd name="adj1" fmla="val 876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Рамка 14">
            <a:extLst>
              <a:ext uri="{FF2B5EF4-FFF2-40B4-BE49-F238E27FC236}">
                <a16:creationId xmlns="" xmlns:a16="http://schemas.microsoft.com/office/drawing/2014/main" id="{856D71DE-E397-4F9D-B792-3C8AD992C725}"/>
              </a:ext>
            </a:extLst>
          </p:cNvPr>
          <p:cNvSpPr/>
          <p:nvPr/>
        </p:nvSpPr>
        <p:spPr>
          <a:xfrm>
            <a:off x="2796031" y="3870806"/>
            <a:ext cx="831384" cy="1038169"/>
          </a:xfrm>
          <a:prstGeom prst="frame">
            <a:avLst>
              <a:gd name="adj1" fmla="val 5072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251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0CE1B61-6B95-4BD5-8A8D-1D38E044E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B8D949E-00E3-4E89-BDBA-3FEE4D9B6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CE0EA7D8-F2EA-4924-A23F-7DC5190A4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AD0787AF-BD7C-48AB-A66B-871CED0DC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55A8-3234-4FAE-A717-D7CDA5DF9B7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50788B5-9088-4EE2-923A-0F8A8A4FE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A2B19A3-EB7D-4A88-8805-5E6C27AF5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506-EE38-46E4-970F-29A3BFA7C2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03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02D1719-7033-4D9A-9FD6-5DBEEA692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9DCF4EE6-5B59-496F-9D4D-61B4B48629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3A385C1F-4137-489E-8BEA-D8770E3057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097D53E-C5F2-419B-B7DE-B8FDEAA8D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55A8-3234-4FAE-A717-D7CDA5DF9B7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2728815-9B6A-47ED-A1C6-758ED0278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21465B1-5930-48A5-949C-78766C929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506-EE38-46E4-970F-29A3BFA7C2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374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E55384A-2762-4F3E-8806-B3A5C6F06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741E803A-2F86-42B3-8A99-5778A46F3C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3EFCBE6-377D-45C4-B439-8BA847A3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55A8-3234-4FAE-A717-D7CDA5DF9B7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B1868BC-E866-4191-ADB2-04008F048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E3D40CB-055A-4876-8367-E24403B13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506-EE38-46E4-970F-29A3BFA7C2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782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8EBD639C-F8D5-4C53-BDD5-46D714504E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5FC63352-AA8D-4692-8689-35F8ACF46A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AF3408F-67D7-410B-8DC0-BC1D187EF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55A8-3234-4FAE-A717-D7CDA5DF9B7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A86EB4D-4E1A-43CD-AECA-1F260BD2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90ED966-1029-4BE5-A6D1-395C76E1D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506-EE38-46E4-970F-29A3BFA7C2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59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3DDFDD1-73D5-463D-B7B9-B39F7B2F6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451" y="375113"/>
            <a:ext cx="4218750" cy="668887"/>
          </a:xfrm>
        </p:spPr>
        <p:txBody>
          <a:bodyPr/>
          <a:lstStyle>
            <a:lvl1pPr>
              <a:defRPr b="1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CE1EF14B-4156-4532-A398-ABD8355C3859}"/>
              </a:ext>
            </a:extLst>
          </p:cNvPr>
          <p:cNvSpPr/>
          <p:nvPr/>
        </p:nvSpPr>
        <p:spPr>
          <a:xfrm>
            <a:off x="0" y="4149000"/>
            <a:ext cx="6732000" cy="2711032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13500000" algn="br" rotWithShape="0">
              <a:schemeClr val="accent2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исунок 7">
            <a:extLst>
              <a:ext uri="{FF2B5EF4-FFF2-40B4-BE49-F238E27FC236}">
                <a16:creationId xmlns="" xmlns:a16="http://schemas.microsoft.com/office/drawing/2014/main" id="{D7A1320A-1390-44C8-9D96-457E4E8D51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74224" y="375112"/>
            <a:ext cx="3915553" cy="6127750"/>
          </a:xfrm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="" xmlns:a16="http://schemas.microsoft.com/office/drawing/2014/main" id="{398A2C93-7DAF-47FE-936C-C92361EFF2D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2061" y="1314450"/>
            <a:ext cx="4218750" cy="211455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9896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B7DFAA08-4FC2-45F2-AA2E-AE1BA6DBE2C1}"/>
              </a:ext>
            </a:extLst>
          </p:cNvPr>
          <p:cNvSpPr/>
          <p:nvPr/>
        </p:nvSpPr>
        <p:spPr>
          <a:xfrm>
            <a:off x="5145751" y="0"/>
            <a:ext cx="3994925" cy="686003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3DDFDD1-73D5-463D-B7B9-B39F7B2F6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451" y="375113"/>
            <a:ext cx="4218750" cy="668887"/>
          </a:xfrm>
        </p:spPr>
        <p:txBody>
          <a:bodyPr/>
          <a:lstStyle>
            <a:lvl1pPr>
              <a:defRPr b="1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CE1EF14B-4156-4532-A398-ABD8355C3859}"/>
              </a:ext>
            </a:extLst>
          </p:cNvPr>
          <p:cNvSpPr/>
          <p:nvPr/>
        </p:nvSpPr>
        <p:spPr>
          <a:xfrm>
            <a:off x="0" y="5184000"/>
            <a:ext cx="2648250" cy="167603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Текст 9">
            <a:extLst>
              <a:ext uri="{FF2B5EF4-FFF2-40B4-BE49-F238E27FC236}">
                <a16:creationId xmlns="" xmlns:a16="http://schemas.microsoft.com/office/drawing/2014/main" id="{398A2C93-7DAF-47FE-936C-C92361EFF2D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2061" y="1314450"/>
            <a:ext cx="4218750" cy="211455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1900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ECDEB28-B214-4A65-9CFF-3052859A5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C65D21D-D4A9-4E80-B2E0-922872743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05012"/>
            <a:ext cx="7886700" cy="41719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647B320-58C3-4DBF-A296-EBEC85782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55A8-3234-4FAE-A717-D7CDA5DF9B7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DFA83A8-4039-4938-97D2-6B80C63A4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EADD809-D4AD-4728-97EC-7028906F3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506-EE38-46E4-970F-29A3BFA7C20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5D438EE6-A199-4C90-A36F-23760ECB52C1}"/>
              </a:ext>
            </a:extLst>
          </p:cNvPr>
          <p:cNvSpPr/>
          <p:nvPr/>
        </p:nvSpPr>
        <p:spPr>
          <a:xfrm>
            <a:off x="1" y="6176963"/>
            <a:ext cx="9140675" cy="68306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8161805B-D72F-4036-927F-88EF4E2739F0}"/>
              </a:ext>
            </a:extLst>
          </p:cNvPr>
          <p:cNvSpPr/>
          <p:nvPr/>
        </p:nvSpPr>
        <p:spPr>
          <a:xfrm>
            <a:off x="0" y="1646238"/>
            <a:ext cx="9144000" cy="17938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896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B8E8277-7A9E-42D5-8116-5A6B10DE7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7D397DC-F0AA-4929-B157-144B33082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9B51BF0-D7FD-4055-9ED0-D1116661B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55A8-3234-4FAE-A717-D7CDA5DF9B7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196E0C6-626F-4D9A-938C-70599D2FC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EED1FD2-9FAD-499F-86DC-067185951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506-EE38-46E4-970F-29A3BFA7C2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373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4EEC5A4-3B24-4F1C-B28C-39C4C7F90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AC7AE0C-FF0D-4332-B49E-3B6B79ECF8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3BCDFB5-C2F3-4AC2-9052-24058850CB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51159F2-B661-4598-8FF8-5D4A47C59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55A8-3234-4FAE-A717-D7CDA5DF9B7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8971E864-CAF8-4B65-B946-E2A52EA0B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49CAB32-FCC0-4040-964B-9EAAAB169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506-EE38-46E4-970F-29A3BFA7C2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717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DDAEEB1-002A-4FCE-89FE-4A08B3CB2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782A806-4929-4C56-86D0-6BB4C828A7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A53604A8-E615-45F1-A383-70A0DBC8D4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AB4915D5-08FE-4498-B2C9-E11D90889B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D061C468-33C0-4A89-9E00-758987B020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349DA2D8-F498-4A02-84FB-4A29C26DE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55A8-3234-4FAE-A717-D7CDA5DF9B7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042AB6F8-5F7A-4277-9249-A2B12CD38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B3C17D11-7E3E-4EA5-9D51-3CAD8A1C0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506-EE38-46E4-970F-29A3BFA7C2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649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7FBBE04-3D4C-49C5-8433-7657C5432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68B70D68-1350-43C2-BFF0-87BC3FAA5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55A8-3234-4FAE-A717-D7CDA5DF9B7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02F355E9-67BC-4E51-B9C5-CCC1DECD8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421667EB-355F-4E9A-8183-FDFE498CE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506-EE38-46E4-970F-29A3BFA7C2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55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72C3B37D-6568-4C64-BFCF-70D6732F2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55A8-3234-4FAE-A717-D7CDA5DF9B7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E685F413-180A-410E-94F2-BF5D7D5E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B7B98603-6EE0-42FD-A07A-FFECE42CA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A2506-EE38-46E4-970F-29A3BFA7C2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11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presentation-creation.ru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41C446B-51D6-40B2-9473-B57A997B1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1A7C6C79-DA40-490C-9CA8-7AC21CF12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7F4322C-FE74-4650-B1D4-D03FDB8593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C55A8-3234-4FAE-A717-D7CDA5DF9B7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B30ED1B-540E-4DE7-8E5E-DCCFE0F34F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6EF205E-BA47-48C8-88BF-B84A32F991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A2506-EE38-46E4-970F-29A3BFA7C202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hlinkClick r:id="rId15"/>
            <a:extLst>
              <a:ext uri="{FF2B5EF4-FFF2-40B4-BE49-F238E27FC236}">
                <a16:creationId xmlns="" xmlns:a16="http://schemas.microsoft.com/office/drawing/2014/main" id="{8856EEBA-578F-43FB-94EF-29B9A31542C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5516" y="45855"/>
            <a:ext cx="56832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3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openxmlformats.org/officeDocument/2006/relationships/image" Target="../media/image7.png"/><Relationship Id="rId5" Type="http://schemas.openxmlformats.org/officeDocument/2006/relationships/diagramColors" Target="../diagrams/colors1.xml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2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274838"/>
            <a:ext cx="5076056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ПОДАЧА ЗАЯВКИ НА </a:t>
            </a:r>
          </a:p>
          <a:p>
            <a:pPr algn="ctr"/>
            <a:r>
              <a:rPr lang="ru-RU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УЧАСТИЕ В ЭЛЕКТРОННОМ АУКЦИОНЕ</a:t>
            </a:r>
            <a:endParaRPr lang="ru-RU" sz="32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5755877"/>
            <a:ext cx="797446" cy="109539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089526" y="5899893"/>
            <a:ext cx="30544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МИНИМУЩЕСТВО КАРЕЛИИ</a:t>
            </a:r>
          </a:p>
          <a:p>
            <a:r>
              <a:rPr lang="ru-RU" sz="1600" dirty="0"/>
              <a:t>УПРАВЛЕНИЕ ЗЕМЕЛЬНЫМИ РЕСУРСАМИ</a:t>
            </a:r>
          </a:p>
        </p:txBody>
      </p:sp>
    </p:spTree>
    <p:extLst>
      <p:ext uri="{BB962C8B-B14F-4D97-AF65-F5344CB8AC3E}">
        <p14:creationId xmlns:p14="http://schemas.microsoft.com/office/powerpoint/2010/main" val="1370172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6351050"/>
              </p:ext>
            </p:extLst>
          </p:nvPr>
        </p:nvGraphicFramePr>
        <p:xfrm>
          <a:off x="0" y="1"/>
          <a:ext cx="9144000" cy="6165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188395" y="4447243"/>
            <a:ext cx="360040" cy="360040"/>
          </a:xfrm>
          <a:prstGeom prst="rect">
            <a:avLst/>
          </a:prstGeom>
          <a:blipFill rotWithShape="1">
            <a:blip r:embed="rId7">
              <a:biLevel thresh="25000"/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Прямоугольник 7"/>
          <p:cNvSpPr/>
          <p:nvPr/>
        </p:nvSpPr>
        <p:spPr>
          <a:xfrm>
            <a:off x="3325870" y="3861048"/>
            <a:ext cx="360000" cy="360000"/>
          </a:xfrm>
          <a:prstGeom prst="rect">
            <a:avLst/>
          </a:prstGeom>
          <a:blipFill rotWithShape="1">
            <a:blip r:embed="rId8">
              <a:biLevel thresh="25000"/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Прямоугольник 8" descr="Stopwatch"/>
          <p:cNvSpPr/>
          <p:nvPr/>
        </p:nvSpPr>
        <p:spPr>
          <a:xfrm>
            <a:off x="3640488" y="3480411"/>
            <a:ext cx="360000" cy="360000"/>
          </a:xfrm>
          <a:prstGeom prst="rect">
            <a:avLst/>
          </a:prstGeom>
          <a:blipFill rotWithShape="1">
            <a:blip r:embed="rId9">
              <a:biLevel thresh="25000"/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139952" y="3202121"/>
            <a:ext cx="360000" cy="360000"/>
          </a:xfrm>
          <a:prstGeom prst="rect">
            <a:avLst/>
          </a:prstGeom>
          <a:blipFill rotWithShape="1">
            <a:blip r:embed="rId10">
              <a:biLevel thresh="25000"/>
            </a:blip>
            <a:stretch>
              <a:fillRect/>
            </a:stretch>
          </a:blipFill>
        </p:spPr>
        <p:style>
          <a:lnRef idx="2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1026" name="Picture 2" descr="Число"/>
          <p:cNvPicPr>
            <a:picLocks noChangeAspect="1" noChangeArrowheads="1"/>
          </p:cNvPicPr>
          <p:nvPr/>
        </p:nvPicPr>
        <p:blipFill>
          <a:blip r:embed="rId11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125" y="3212976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Число"/>
          <p:cNvPicPr>
            <a:picLocks noChangeAspect="1" noChangeArrowheads="1"/>
          </p:cNvPicPr>
          <p:nvPr/>
        </p:nvPicPr>
        <p:blipFill>
          <a:blip r:embed="rId1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607" y="4474159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Число"/>
          <p:cNvPicPr>
            <a:picLocks noChangeAspect="1" noChangeArrowheads="1"/>
          </p:cNvPicPr>
          <p:nvPr/>
        </p:nvPicPr>
        <p:blipFill>
          <a:blip r:embed="rId1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6504" y="3448337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Число"/>
          <p:cNvPicPr>
            <a:picLocks noChangeAspect="1" noChangeArrowheads="1"/>
          </p:cNvPicPr>
          <p:nvPr/>
        </p:nvPicPr>
        <p:blipFill>
          <a:blip r:embed="rId14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6754" y="3969664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862" y="6181453"/>
            <a:ext cx="492526" cy="67654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926885" y="6211669"/>
            <a:ext cx="4217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МИНИМУЩЕСТВО КАРЕЛИИ</a:t>
            </a:r>
          </a:p>
          <a:p>
            <a:r>
              <a:rPr lang="ru-RU" sz="1600" dirty="0"/>
              <a:t>УПРАВЛЕНИЕ ЗЕМЕЛЬНЫМИ РЕСУРСАМИ</a:t>
            </a:r>
          </a:p>
        </p:txBody>
      </p:sp>
    </p:spTree>
    <p:extLst>
      <p:ext uri="{BB962C8B-B14F-4D97-AF65-F5344CB8AC3E}">
        <p14:creationId xmlns:p14="http://schemas.microsoft.com/office/powerpoint/2010/main" val="3590517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>
            <a:normAutofit/>
          </a:bodyPr>
          <a:lstStyle/>
          <a:p>
            <a:pPr lvl="0" algn="ctr"/>
            <a:r>
              <a:rPr lang="ru-RU" b="0" dirty="0">
                <a:latin typeface="Times New Roman" pitchFamily="18" charset="0"/>
                <a:cs typeface="Times New Roman" pitchFamily="18" charset="0"/>
              </a:rPr>
              <a:t>Перейдите на сайт </a:t>
            </a:r>
            <a:r>
              <a:rPr lang="en-US" b="0" i="1" dirty="0">
                <a:latin typeface="Times New Roman" pitchFamily="18" charset="0"/>
                <a:cs typeface="Times New Roman" pitchFamily="18" charset="0"/>
              </a:rPr>
              <a:t>torgi.gov.ru</a:t>
            </a:r>
            <a:endParaRPr lang="ru-RU" b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3356992"/>
            <a:ext cx="5616000" cy="2719728"/>
          </a:xfrm>
        </p:spPr>
      </p:pic>
      <p:sp>
        <p:nvSpPr>
          <p:cNvPr id="4" name="Прямоугольник 3"/>
          <p:cNvSpPr/>
          <p:nvPr/>
        </p:nvSpPr>
        <p:spPr>
          <a:xfrm>
            <a:off x="107504" y="188640"/>
            <a:ext cx="1224136" cy="1224136"/>
          </a:xfrm>
          <a:prstGeom prst="rect">
            <a:avLst/>
          </a:prstGeom>
          <a:blipFill rotWithShape="1">
            <a:blip r:embed="rId3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844824"/>
            <a:ext cx="5616000" cy="161606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862" y="6181453"/>
            <a:ext cx="492526" cy="67654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926885" y="6211669"/>
            <a:ext cx="4217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МИНИМУЩЕСТВО КАРЕЛИИ</a:t>
            </a:r>
          </a:p>
          <a:p>
            <a:r>
              <a:rPr lang="ru-RU" sz="1600" dirty="0"/>
              <a:t>УПРАВЛЕНИЕ ЗЕМЕЛЬНЫМИ РЕСУРСАМИ</a:t>
            </a:r>
          </a:p>
        </p:txBody>
      </p:sp>
    </p:spTree>
    <p:extLst>
      <p:ext uri="{BB962C8B-B14F-4D97-AF65-F5344CB8AC3E}">
        <p14:creationId xmlns:p14="http://schemas.microsoft.com/office/powerpoint/2010/main" val="2899655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1626" y="332656"/>
            <a:ext cx="7512862" cy="1143000"/>
          </a:xfrm>
        </p:spPr>
        <p:txBody>
          <a:bodyPr>
            <a:noAutofit/>
          </a:bodyPr>
          <a:lstStyle/>
          <a:p>
            <a:pPr lvl="0" algn="ctr"/>
            <a:r>
              <a:rPr lang="ru-RU" sz="3200" b="0" dirty="0">
                <a:latin typeface="Times New Roman" pitchFamily="18" charset="0"/>
                <a:cs typeface="Times New Roman" pitchFamily="18" charset="0"/>
              </a:rPr>
              <a:t>Выберите подходящий лот и нажмите на ссылку электронной площадки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282848"/>
            <a:ext cx="7886700" cy="3616280"/>
          </a:xfrm>
        </p:spPr>
      </p:pic>
      <p:sp>
        <p:nvSpPr>
          <p:cNvPr id="5" name="Прямоугольник 4"/>
          <p:cNvSpPr/>
          <p:nvPr/>
        </p:nvSpPr>
        <p:spPr>
          <a:xfrm>
            <a:off x="155482" y="116632"/>
            <a:ext cx="1296144" cy="1296144"/>
          </a:xfrm>
          <a:prstGeom prst="rect">
            <a:avLst/>
          </a:prstGeom>
          <a:blipFill rotWithShape="1">
            <a:blip r:embed="rId3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862" y="6181453"/>
            <a:ext cx="492526" cy="67654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926885" y="6211669"/>
            <a:ext cx="4217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МИНИМУЩЕСТВО КАРЕЛИИ</a:t>
            </a:r>
          </a:p>
          <a:p>
            <a:r>
              <a:rPr lang="ru-RU" sz="1600" dirty="0"/>
              <a:t>УПРАВЛЕНИЕ ЗЕМЕЛЬНЫМИ РЕСУРСАМИ</a:t>
            </a:r>
          </a:p>
        </p:txBody>
      </p:sp>
    </p:spTree>
    <p:extLst>
      <p:ext uri="{BB962C8B-B14F-4D97-AF65-F5344CB8AC3E}">
        <p14:creationId xmlns:p14="http://schemas.microsoft.com/office/powerpoint/2010/main" val="1313419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b="0" dirty="0">
                <a:latin typeface="Times New Roman" pitchFamily="18" charset="0"/>
                <a:cs typeface="Times New Roman" pitchFamily="18" charset="0"/>
              </a:rPr>
              <a:t>Войдите в личный кабинет электронной площадки участника торгов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21" t="18789" r="38802" b="68682"/>
          <a:stretch/>
        </p:blipFill>
        <p:spPr bwMode="auto">
          <a:xfrm>
            <a:off x="2611315" y="4069172"/>
            <a:ext cx="3921370" cy="1229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862" y="6181453"/>
            <a:ext cx="492526" cy="67654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26885" y="6211669"/>
            <a:ext cx="4217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МИНИМУЩЕСТВО КАРЕЛИИ</a:t>
            </a:r>
          </a:p>
          <a:p>
            <a:r>
              <a:rPr lang="ru-RU" sz="1600" dirty="0"/>
              <a:t>УПРАВЛЕНИЕ ЗЕМЕЛЬНЫМИ РЕСУРСАМИ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752" y="2060848"/>
            <a:ext cx="9036496" cy="20100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Arial" pitchFamily="34" charset="0"/>
              <a:buChar char="•"/>
            </a:pP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Зарегистрируйтесь на портале ГИС Торги в качестве участника. Информация о регистрации автоматически будет направлена на электронную площадку (если есть учетная запись, то войдите в личный кабинет электронной площадки с помощью своего логина и пароля (будет направлен на 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) или электронной подписи)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Необходима электронная подпись для участия в аукционе</a:t>
            </a:r>
          </a:p>
        </p:txBody>
      </p:sp>
      <p:sp>
        <p:nvSpPr>
          <p:cNvPr id="8" name="Прямоугольник 7" descr="Stopwatch">
            <a:extLst>
              <a:ext uri="{FF2B5EF4-FFF2-40B4-BE49-F238E27FC236}">
                <a16:creationId xmlns="" xmlns:a16="http://schemas.microsoft.com/office/drawing/2014/main" id="{5A8BAC44-D505-4990-8D99-D70A6F3F1EF8}"/>
              </a:ext>
            </a:extLst>
          </p:cNvPr>
          <p:cNvSpPr/>
          <p:nvPr/>
        </p:nvSpPr>
        <p:spPr>
          <a:xfrm>
            <a:off x="457200" y="89961"/>
            <a:ext cx="1296144" cy="1296144"/>
          </a:xfrm>
          <a:prstGeom prst="rect">
            <a:avLst/>
          </a:prstGeom>
          <a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53205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b="0" dirty="0">
                <a:latin typeface="Times New Roman" pitchFamily="18" charset="0"/>
                <a:cs typeface="Times New Roman" pitchFamily="18" charset="0"/>
              </a:rPr>
              <a:t>В списке лотов нажмите «Подать заявку на участие»</a:t>
            </a:r>
          </a:p>
        </p:txBody>
      </p:sp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45" t="16550" r="17733"/>
          <a:stretch/>
        </p:blipFill>
        <p:spPr>
          <a:xfrm>
            <a:off x="1127178" y="2060848"/>
            <a:ext cx="6889645" cy="3888432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862" y="6181453"/>
            <a:ext cx="492526" cy="67654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26885" y="6211669"/>
            <a:ext cx="4217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МИНИМУЩЕСТВО КАРЕЛИИ</a:t>
            </a:r>
          </a:p>
          <a:p>
            <a:r>
              <a:rPr lang="ru-RU" sz="1600" dirty="0"/>
              <a:t>УПРАВЛЕНИЕ ЗЕМЕЛЬНЫМИ РЕСУРСАМИ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4B760BBB-2C44-462C-B183-7CCCDB9EC8E7}"/>
              </a:ext>
            </a:extLst>
          </p:cNvPr>
          <p:cNvSpPr/>
          <p:nvPr/>
        </p:nvSpPr>
        <p:spPr>
          <a:xfrm>
            <a:off x="395536" y="162816"/>
            <a:ext cx="1224136" cy="1224136"/>
          </a:xfrm>
          <a:prstGeom prst="rect">
            <a:avLst/>
          </a:prstGeom>
          <a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tretch>
              <a:fillRect/>
            </a:stretch>
          </a:blipFill>
        </p:spPr>
        <p:style>
          <a:lnRef idx="2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61404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560840" cy="1143000"/>
          </a:xfrm>
        </p:spPr>
        <p:txBody>
          <a:bodyPr>
            <a:noAutofit/>
          </a:bodyPr>
          <a:lstStyle/>
          <a:p>
            <a:pPr lvl="0" algn="ctr"/>
            <a:r>
              <a:rPr lang="ru-RU" sz="3000" b="0" dirty="0">
                <a:latin typeface="Times New Roman" pitchFamily="18" charset="0"/>
                <a:cs typeface="Times New Roman" pitchFamily="18" charset="0"/>
              </a:rPr>
              <a:t>Ознакомьтесь с перечнем необходимых документов в составе заявки и заполните их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4" r="1922" b="1784"/>
          <a:stretch/>
        </p:blipFill>
        <p:spPr>
          <a:xfrm>
            <a:off x="2201592" y="2875146"/>
            <a:ext cx="4740816" cy="3306307"/>
          </a:xfrm>
        </p:spPr>
      </p:pic>
      <p:pic>
        <p:nvPicPr>
          <p:cNvPr id="4" name="Picture 2" descr="Число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18" y="116632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Число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18" y="1873926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1426167" y="1844824"/>
            <a:ext cx="72831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Загрузите заполненные документы и направьте их на электронную площадку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862" y="6181453"/>
            <a:ext cx="492526" cy="67654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926885" y="6211669"/>
            <a:ext cx="4217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МИНИМУЩЕСТВО КАРЕЛИИ</a:t>
            </a:r>
          </a:p>
          <a:p>
            <a:r>
              <a:rPr lang="ru-RU" sz="1600" dirty="0"/>
              <a:t>УПРАВЛЕНИЕ ЗЕМЕЛЬНЫМИ РЕСУРСАМИ</a:t>
            </a:r>
          </a:p>
        </p:txBody>
      </p:sp>
    </p:spTree>
    <p:extLst>
      <p:ext uri="{BB962C8B-B14F-4D97-AF65-F5344CB8AC3E}">
        <p14:creationId xmlns:p14="http://schemas.microsoft.com/office/powerpoint/2010/main" val="3730086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3200" b="0" dirty="0">
                <a:latin typeface="Times New Roman" pitchFamily="18" charset="0"/>
                <a:cs typeface="Times New Roman" pitchFamily="18" charset="0"/>
              </a:rPr>
              <a:t>Убедитесь, что на лицевом счете достаточно средств для участия в аукционе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5" t="1773" r="1995" b="3733"/>
          <a:stretch/>
        </p:blipFill>
        <p:spPr>
          <a:xfrm>
            <a:off x="651710" y="1916833"/>
            <a:ext cx="7840581" cy="4104406"/>
          </a:xfrm>
        </p:spPr>
      </p:pic>
      <p:pic>
        <p:nvPicPr>
          <p:cNvPr id="4" name="Picture 8" descr="Число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862" y="6181453"/>
            <a:ext cx="492526" cy="67654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926885" y="6211669"/>
            <a:ext cx="4217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МИНИМУЩЕСТВО КАРЕЛИИ</a:t>
            </a:r>
          </a:p>
          <a:p>
            <a:r>
              <a:rPr lang="ru-RU" sz="1600" dirty="0"/>
              <a:t>УПРАВЛЕНИЕ ЗЕМЕЛЬНЫМИ РЕСУРСАМИ</a:t>
            </a:r>
          </a:p>
        </p:txBody>
      </p:sp>
    </p:spTree>
    <p:extLst>
      <p:ext uri="{BB962C8B-B14F-4D97-AF65-F5344CB8AC3E}">
        <p14:creationId xmlns:p14="http://schemas.microsoft.com/office/powerpoint/2010/main" val="386994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b="0" dirty="0">
                <a:latin typeface="Times New Roman" pitchFamily="18" charset="0"/>
                <a:cs typeface="Times New Roman" pitchFamily="18" charset="0"/>
              </a:rPr>
              <a:t>В личном кабинете можно проследить статус заявки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181" y="1833500"/>
            <a:ext cx="8343638" cy="1955540"/>
          </a:xfrm>
        </p:spPr>
      </p:pic>
      <p:pic>
        <p:nvPicPr>
          <p:cNvPr id="4" name="Picture 4" descr="Число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07592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19"/>
          <a:stretch/>
        </p:blipFill>
        <p:spPr>
          <a:xfrm>
            <a:off x="377661" y="3811119"/>
            <a:ext cx="8388678" cy="237033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862" y="6181453"/>
            <a:ext cx="492526" cy="67654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926885" y="6211669"/>
            <a:ext cx="4217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МИНИМУЩЕСТВО КАРЕЛИИ</a:t>
            </a:r>
          </a:p>
          <a:p>
            <a:r>
              <a:rPr lang="ru-RU" sz="1600" dirty="0"/>
              <a:t>УПРАВЛЕНИЕ ЗЕМЕЛЬНЫМИ РЕСУРСАМИ</a:t>
            </a:r>
          </a:p>
        </p:txBody>
      </p:sp>
    </p:spTree>
    <p:extLst>
      <p:ext uri="{BB962C8B-B14F-4D97-AF65-F5344CB8AC3E}">
        <p14:creationId xmlns:p14="http://schemas.microsoft.com/office/powerpoint/2010/main" val="1970269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ersonal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</TotalTime>
  <Words>251</Words>
  <Application>Microsoft Office PowerPoint</Application>
  <PresentationFormat>Экран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personal</vt:lpstr>
      <vt:lpstr>Презентация PowerPoint</vt:lpstr>
      <vt:lpstr>Презентация PowerPoint</vt:lpstr>
      <vt:lpstr>Перейдите на сайт torgi.gov.ru</vt:lpstr>
      <vt:lpstr>Выберите подходящий лот и нажмите на ссылку электронной площадки</vt:lpstr>
      <vt:lpstr>Войдите в личный кабинет электронной площадки участника торгов</vt:lpstr>
      <vt:lpstr>В списке лотов нажмите «Подать заявку на участие»</vt:lpstr>
      <vt:lpstr>Ознакомьтесь с перечнем необходимых документов в составе заявки и заполните их</vt:lpstr>
      <vt:lpstr>Убедитесь, что на лицевом счете достаточно средств для участия в аукционе</vt:lpstr>
      <vt:lpstr>В личном кабинете можно проследить статус заявки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Подача заявки на участие в аукционах</dc:title>
  <dc:creator>Delya</dc:creator>
  <cp:lastModifiedBy>Крупинская Татьяна Сергеевна</cp:lastModifiedBy>
  <cp:revision>27</cp:revision>
  <dcterms:created xsi:type="dcterms:W3CDTF">2023-07-13T12:09:10Z</dcterms:created>
  <dcterms:modified xsi:type="dcterms:W3CDTF">2025-05-13T09:47:05Z</dcterms:modified>
</cp:coreProperties>
</file>